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869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858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843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56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453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661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477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524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5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355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236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F8D8B-6358-48FA-B5A7-8049D4EE07D7}" type="datetimeFigureOut">
              <a:rPr lang="en-AU" smtClean="0"/>
              <a:t>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5A1E-B870-4828-A144-9864EEAAFA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60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41221" y="1013255"/>
            <a:ext cx="4400337" cy="2160659"/>
            <a:chOff x="641221" y="1013255"/>
            <a:chExt cx="4400337" cy="2160659"/>
          </a:xfrm>
        </p:grpSpPr>
        <p:sp>
          <p:nvSpPr>
            <p:cNvPr id="5" name="TextBox 4"/>
            <p:cNvSpPr txBox="1"/>
            <p:nvPr/>
          </p:nvSpPr>
          <p:spPr>
            <a:xfrm>
              <a:off x="2059459" y="1087393"/>
              <a:ext cx="298209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err="1" smtClean="0"/>
                <a:t>Vanny</a:t>
              </a:r>
              <a:r>
                <a:rPr lang="en-AU" b="1" dirty="0" smtClean="0"/>
                <a:t> </a:t>
              </a:r>
              <a:r>
                <a:rPr lang="en-AU" b="1" dirty="0" err="1" smtClean="0"/>
                <a:t>Bains</a:t>
              </a:r>
              <a:endParaRPr lang="en-AU" b="1" dirty="0" smtClean="0"/>
            </a:p>
            <a:p>
              <a:r>
                <a:rPr lang="en-AU" sz="1200" b="1" dirty="0"/>
                <a:t>M</a:t>
              </a:r>
              <a:r>
                <a:rPr lang="en-AU" sz="1200" dirty="0"/>
                <a:t> 0430 102 929</a:t>
              </a:r>
            </a:p>
            <a:p>
              <a:endParaRPr lang="en-AU" sz="1200" dirty="0"/>
            </a:p>
            <a:p>
              <a:endParaRPr lang="en-AU" sz="1200" b="1" dirty="0" smtClean="0"/>
            </a:p>
            <a:p>
              <a:endParaRPr lang="en-AU" sz="1600" b="1" dirty="0" smtClean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221" y="1013255"/>
              <a:ext cx="1418238" cy="194908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41222" y="2973859"/>
              <a:ext cx="4400336" cy="20005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endParaRPr lang="en-AU" sz="700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699" y="1504929"/>
            <a:ext cx="1735698" cy="5397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41750" y="1870801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/>
              <a:t>Epping</a:t>
            </a:r>
          </a:p>
        </p:txBody>
      </p:sp>
    </p:spTree>
    <p:extLst>
      <p:ext uri="{BB962C8B-B14F-4D97-AF65-F5344CB8AC3E}">
        <p14:creationId xmlns:p14="http://schemas.microsoft.com/office/powerpoint/2010/main" val="2516994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Vita Murdaca</dc:creator>
  <cp:lastModifiedBy>vik melbourne</cp:lastModifiedBy>
  <cp:revision>3</cp:revision>
  <dcterms:created xsi:type="dcterms:W3CDTF">2015-07-02T01:40:41Z</dcterms:created>
  <dcterms:modified xsi:type="dcterms:W3CDTF">2015-07-02T03:22:22Z</dcterms:modified>
</cp:coreProperties>
</file>